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讲：照主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旨意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他就稍往前走，俯伏在地，祷告说：“我父啊，倘若可行，求你叫这杯离开我。然而，不要照我的意思，只要照你的意思。”（太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26:39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门徒真正的顺服，就是履行主的意旨！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知法犯法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内地航空飞机驾驶舱出现网红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法庭一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貌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女律师法庭内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拍照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上共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赏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藐视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法庭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军中有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神国子民对王的不同态度（路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神子的顺从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来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5:8-9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门徒是跟从主的人，是照主旨意生活的。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神的旨意如同军令，又或如同情书？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圣经既是神“旨意的书”，我到底读了多少？又行了多少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225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29</cp:revision>
  <dcterms:created xsi:type="dcterms:W3CDTF">2019-08-02T05:49:04Z</dcterms:created>
  <dcterms:modified xsi:type="dcterms:W3CDTF">2019-12-11T01:59:30Z</dcterms:modified>
</cp:coreProperties>
</file>