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0"/>
  </p:notesMasterIdLst>
  <p:sldIdLst>
    <p:sldId id="260" r:id="rId2"/>
    <p:sldId id="264" r:id="rId3"/>
    <p:sldId id="265" r:id="rId4"/>
    <p:sldId id="266" r:id="rId5"/>
    <p:sldId id="274" r:id="rId6"/>
    <p:sldId id="268" r:id="rId7"/>
    <p:sldId id="269" r:id="rId8"/>
    <p:sldId id="27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1" autoAdjust="0"/>
    <p:restoredTop sz="94660"/>
  </p:normalViewPr>
  <p:slideViewPr>
    <p:cSldViewPr>
      <p:cViewPr varScale="1">
        <p:scale>
          <a:sx n="108" d="100"/>
          <a:sy n="108" d="100"/>
        </p:scale>
        <p:origin x="49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7DA2C-B96F-4811-8B7C-9837197D88CF}" type="datetimeFigureOut">
              <a:rPr lang="zh-TW" altLang="en-US" smtClean="0"/>
              <a:t>2020/5/7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FF88E-011E-4B6C-BEE8-7CEBF5CF1F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4390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4149080"/>
            <a:ext cx="5308866" cy="826898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887D41CF-6697-456D-8C36-E48CB2DBF2A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875600" y="3861048"/>
            <a:ext cx="540000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19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3C4E-EC7B-4AB3-88F6-292BB09999B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844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7A117-7343-422B-91D1-D4D75589CC0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674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B8875-D65E-4CE6-AA4F-F9F905F0A93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676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B5C9D-CE9B-4153-979C-2ED9F29365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044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F75F7-2F83-43DE-9B4D-BCC3F94B0F9F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248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BCB4-DA77-4A2F-B8B3-7DC3C9A3486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929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8E1-DF3E-4F61-9E88-A18ED3FECB18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44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8DB50-0A03-4F70-BACB-F2BC726EC3A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15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5BEDA-27BB-4DED-8101-5DE3CB2388A7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 dirty="0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649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6433D-FEB5-4EC6-96E4-CE31AD6AC6A2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78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>
            <a:lvl1pPr indent="-360000">
              <a:spcBef>
                <a:spcPts val="300"/>
              </a:spcBef>
              <a:spcAft>
                <a:spcPts val="0"/>
              </a:spcAft>
              <a:defRPr/>
            </a:lvl1pPr>
            <a:lvl2pPr indent="-360000">
              <a:spcBef>
                <a:spcPts val="300"/>
              </a:spcBef>
              <a:spcAft>
                <a:spcPts val="0"/>
              </a:spcAft>
              <a:defRPr/>
            </a:lvl2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1DFF3-6FCE-4954-81DE-B6877B5F0D3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82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E4D5-4C09-4E52-B95C-F3BE82979F8C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2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D1B8-2AD2-458A-80F5-F38C24AA02B1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442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19090-4524-4A28-B69D-DE73DF36A19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3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EA59-6576-4612-9B31-2800A517E2FA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7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4DB2C-1DA7-4C26-B9DD-2B3B4D4D15D5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49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49032-369A-4E58-8E7B-74D030A578F0}" type="datetime1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t>2020/5/7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00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  <p:sldLayoutId id="2147484080" r:id="rId12"/>
    <p:sldLayoutId id="2147484081" r:id="rId13"/>
    <p:sldLayoutId id="2147484082" r:id="rId14"/>
    <p:sldLayoutId id="2147484083" r:id="rId15"/>
    <p:sldLayoutId id="2147484084" r:id="rId16"/>
    <p:sldLayoutId id="214748408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21934" y="3933056"/>
            <a:ext cx="5308866" cy="1368152"/>
          </a:xfrm>
        </p:spPr>
        <p:txBody>
          <a:bodyPr>
            <a:noAutofit/>
          </a:bodyPr>
          <a:lstStyle/>
          <a:p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十五</a:t>
            </a:r>
            <a:r>
              <a:rPr lang="zh-CN" altLang="zh-HK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单元：</a:t>
            </a:r>
            <a:r>
              <a:rPr lang="zh-CN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基督的得胜</a:t>
            </a:r>
            <a:endParaRPr lang="zh-TW" altLang="zh-HK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zh-HK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57</a:t>
            </a:r>
            <a:r>
              <a:rPr lang="zh-CN" altLang="en-US" sz="4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讲：撒但试探</a:t>
            </a:r>
            <a:endParaRPr lang="zh-TW" altLang="zh-HK" sz="4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367" y="1628800"/>
            <a:ext cx="540000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2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要义：金句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26099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当时，耶稣被圣灵引到旷野，受魔鬼的试探。他禁食四十昼夜，后来就饿了。（太</a:t>
            </a:r>
            <a:r>
              <a:rPr lang="en-US" altLang="zh-CN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4:1-2</a:t>
            </a: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2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68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精义：撮要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59632" y="2513245"/>
            <a:ext cx="6798734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神子进入服事，先也要接受磨炼。</a:t>
            </a:r>
            <a:endParaRPr lang="zh-TW" altLang="zh-HK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272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进入事奉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胜过欲望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传经奇遇</a:t>
            </a:r>
            <a:r>
              <a:rPr lang="en-US" altLang="zh-CN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</a:p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胜过名利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走出金钱的迷思，胜过名利的试探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4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086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传播焦点</a:t>
            </a:r>
            <a:endParaRPr lang="zh-HK" altLang="en-US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995534" cy="3447288"/>
          </a:xfrm>
        </p:spPr>
        <p:txBody>
          <a:bodyPr>
            <a:noAutofit/>
          </a:bodyPr>
          <a:lstStyle/>
          <a:p>
            <a:pPr marL="360000" lvl="1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胜过虚荣 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看摩西有的尊荣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 indent="0">
              <a:buNone/>
            </a:pPr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“若有人服事我，我父必尊重他”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（约</a:t>
            </a:r>
            <a:r>
              <a:rPr lang="en-US" altLang="zh-CN" sz="3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12-26</a:t>
            </a:r>
            <a:r>
              <a:rPr lang="zh-CN" altLang="en-US" sz="3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   </a:t>
            </a:r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buNone/>
            </a:pP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6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20000" lvl="1"/>
            <a:endParaRPr lang="en-US" altLang="zh-CN" sz="3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5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82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生活应用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基督的得胜是事奉上的得胜，因有圣灵的引导！我们的事奉又如何？</a:t>
            </a:r>
            <a:endParaRPr lang="en-US" altLang="zh-CN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6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87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zh-HK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反思问题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撒但试探是经常须面对的，我们如何方可胜过他？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7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2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听众回馈</a:t>
            </a:r>
            <a:endParaRPr lang="zh-TW" altLang="zh-HK" sz="5000" dirty="0">
              <a:solidFill>
                <a:schemeClr val="accent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6798734" cy="3447288"/>
          </a:xfrm>
        </p:spPr>
        <p:txBody>
          <a:bodyPr>
            <a:normAutofit/>
          </a:bodyPr>
          <a:lstStyle/>
          <a:p>
            <a:pPr marL="360000"/>
            <a:r>
              <a:rPr lang="zh-CN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进入事奉须胜过欲望、名利及一切虚荣，你经历到的是什么？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8</a:t>
            </a:fld>
            <a:endParaRPr lang="zh-TW" altLang="en-US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145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482</TotalTime>
  <Words>228</Words>
  <Application>Microsoft Office PowerPoint</Application>
  <PresentationFormat>如螢幕大小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微軟正黑體</vt:lpstr>
      <vt:lpstr>Arial</vt:lpstr>
      <vt:lpstr>Calibri</vt:lpstr>
      <vt:lpstr>Garamond</vt:lpstr>
      <vt:lpstr>Times New Roman</vt:lpstr>
      <vt:lpstr>有機</vt:lpstr>
      <vt:lpstr>PowerPoint 簡報</vt:lpstr>
      <vt:lpstr>要义：金句</vt:lpstr>
      <vt:lpstr>精义：撮要</vt:lpstr>
      <vt:lpstr>传播焦点</vt:lpstr>
      <vt:lpstr>传播焦点</vt:lpstr>
      <vt:lpstr>生活应用</vt:lpstr>
      <vt:lpstr>反思问题</vt:lpstr>
      <vt:lpstr>听众回馈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第一課 : 得救確據</dc:title>
  <dc:creator>samuel yiu</dc:creator>
  <cp:lastModifiedBy>Pit Kai Cheng</cp:lastModifiedBy>
  <cp:revision>70</cp:revision>
  <dcterms:created xsi:type="dcterms:W3CDTF">2019-08-02T05:49:04Z</dcterms:created>
  <dcterms:modified xsi:type="dcterms:W3CDTF">2020-05-07T10:45:59Z</dcterms:modified>
</cp:coreProperties>
</file>