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4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5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十五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基督的得胜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讲：顺服父旨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他就稍往前走，俯伏在地，祷告说：“我父啊，倘若可行，求你使这杯离开我。然而，不是照我的意思，只要照你的意思。”（太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26:39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顺服，显明神子救赎恩情，且是奥秘！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作差祂来者的工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我的食物就是遵行差我来者的旨意，作成他的工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子照样作父所作的事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父所作的事，子也照样作。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直到如今子也作事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若可能，求把杯撒走 </a:t>
            </a:r>
            <a:r>
              <a:rPr lang="en-US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耶稣在客西马尼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（意思是‘榨油机’）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主耶稣顺服父旨至高行为就是上十字架。祂是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背负十架的主！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直到如今子也作事！作差祂来者的工是什么样的工？若可能，求你把杯撒走！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“子照样作父所作的事”对我们言，当是怎样的顺服？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495</TotalTime>
  <Words>286</Words>
  <Application>Microsoft Office PowerPoint</Application>
  <PresentationFormat>如螢幕大小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72</cp:revision>
  <dcterms:created xsi:type="dcterms:W3CDTF">2019-08-02T05:49:04Z</dcterms:created>
  <dcterms:modified xsi:type="dcterms:W3CDTF">2020-05-12T08:11:47Z</dcterms:modified>
</cp:coreProperties>
</file>