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5" r:id="rId6"/>
    <p:sldId id="276" r:id="rId7"/>
    <p:sldId id="268" r:id="rId8"/>
    <p:sldId id="269" r:id="rId9"/>
    <p:sldId id="27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十六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基督徒的得胜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讲：不属世界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耶稣回答说：“我的国不属这世界；我的国若属这世界，我的臣仆必要争战，使我不至于被交给犹太人。只是我的国不属这世界。”（约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18:36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神的国权远超世界的王权。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不属于世界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你们若属世界，世界必爱属自己的；只因你们不属世界，乃是我从世界中把你们拣选出来，所以世界就恨你们。 （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 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15:19 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不离开世人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门徒不属世界、不离开世界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17:13-19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朝圣的客旅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我们乃是朝圣旅客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同一诗歌千万嘴唇，同唱有如只一心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直奔那天城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本仁约翰天路历程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我们朝圣旅途中，是否在“俗世”中“圣化”人生？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基督徒既不属于世界，却又不离开世界，到底是什么回事？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天路历程中的“历”，在直奔天城过程中最令你兴奋或沮丧的会是什么？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518</TotalTime>
  <Words>298</Words>
  <Application>Microsoft Office PowerPoint</Application>
  <PresentationFormat>如螢幕大小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76</cp:revision>
  <dcterms:created xsi:type="dcterms:W3CDTF">2019-08-02T05:49:04Z</dcterms:created>
  <dcterms:modified xsi:type="dcterms:W3CDTF">2020-05-25T07:40:59Z</dcterms:modified>
</cp:coreProperties>
</file>